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8"/>
  </p:notesMasterIdLst>
  <p:sldIdLst>
    <p:sldId id="308" r:id="rId2"/>
    <p:sldId id="292" r:id="rId3"/>
    <p:sldId id="293" r:id="rId4"/>
    <p:sldId id="294" r:id="rId5"/>
    <p:sldId id="296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4" r:id="rId14"/>
    <p:sldId id="305" r:id="rId15"/>
    <p:sldId id="306" r:id="rId16"/>
    <p:sldId id="307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gQ0Dpaxa3eThH5p+L7orAjpNqM8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7D6C20-E431-4A57-A86A-BD8FDE27AEE0}">
  <a:tblStyle styleId="{DA7D6C20-E431-4A57-A86A-BD8FDE27AE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69" autoAdjust="0"/>
    <p:restoredTop sz="94660"/>
  </p:normalViewPr>
  <p:slideViewPr>
    <p:cSldViewPr snapToGrid="0">
      <p:cViewPr varScale="1">
        <p:scale>
          <a:sx n="62" d="100"/>
          <a:sy n="62" d="100"/>
        </p:scale>
        <p:origin x="58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8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9" name="Google Shape;289;p6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0" name="Google Shape;290;p6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1" name="Google Shape;291;p6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2" name="Google Shape;292;p6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3" name="Google Shape;293;p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4" name="Google Shape;294;p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5" name="Google Shape;295;p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7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3" name="Google Shape;303;p7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4" name="Google Shape;304;p7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5" name="Google Shape;305;p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6" name="Google Shape;306;p7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7" name="Google Shape;307;p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0" name="Google Shape;310;p7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311" name="Google Shape;311;p7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2" name="Google Shape;312;p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3" name="Google Shape;313;p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4" name="Google Shape;314;p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7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7" name="Google Shape;317;p7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8" name="Google Shape;318;p7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9" name="Google Shape;319;p7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0" name="Google Shape;320;p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7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3" name="Google Shape;323;p7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4" name="Google Shape;324;p7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5" name="Google Shape;325;p7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6" name="Google Shape;326;p7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" descr="A white and gold rectangles&#10;&#10;Description automatically generated with low confidence"/>
          <p:cNvPicPr preferRelativeResize="0"/>
          <p:nvPr/>
        </p:nvPicPr>
        <p:blipFill rotWithShape="1">
          <a:blip r:embed="rId2">
            <a:alphaModFix amt="20000"/>
          </a:blip>
          <a:srcRect/>
          <a:stretch/>
        </p:blipFill>
        <p:spPr>
          <a:xfrm>
            <a:off x="0" y="15766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" descr="A picture containing text, logo, font, graphic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03376" y="1"/>
            <a:ext cx="2688624" cy="151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"/>
          <p:cNvSpPr/>
          <p:nvPr/>
        </p:nvSpPr>
        <p:spPr>
          <a:xfrm>
            <a:off x="0" y="6235701"/>
            <a:ext cx="12192000" cy="622299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330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1"/>
          <p:cNvSpPr/>
          <p:nvPr/>
        </p:nvSpPr>
        <p:spPr>
          <a:xfrm>
            <a:off x="0" y="6812280"/>
            <a:ext cx="12192000" cy="4571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7AC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" name="Google Shape;17;p21"/>
          <p:cNvSpPr txBox="1">
            <a:spLocks noGrp="1"/>
          </p:cNvSpPr>
          <p:nvPr>
            <p:ph type="body" idx="1"/>
          </p:nvPr>
        </p:nvSpPr>
        <p:spPr>
          <a:xfrm>
            <a:off x="189186" y="1825625"/>
            <a:ext cx="11887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0693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  <p:sldLayoutId id="2147483695" r:id="rId2"/>
    <p:sldLayoutId id="2147483696" r:id="rId3"/>
    <p:sldLayoutId id="2147483697" r:id="rId4"/>
    <p:sldLayoutId id="2147483698" r:id="rId5"/>
    <p:sldLayoutId id="2147483721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32A96-709F-7633-251C-7FB1BB66A0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595FC-804D-510C-1421-B07C8B8BDA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sp>
        <p:nvSpPr>
          <p:cNvPr id="8" name="AutoShape 2" descr="Generated image">
            <a:extLst>
              <a:ext uri="{FF2B5EF4-FFF2-40B4-BE49-F238E27FC236}">
                <a16:creationId xmlns:a16="http://schemas.microsoft.com/office/drawing/2014/main" id="{CDA800DE-CB26-F258-085D-D61D3A7316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5C8E70-5FE0-D101-03CB-84AE27AC2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678" y="219039"/>
            <a:ext cx="9629882" cy="641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5896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8179C9-82C6-C4FA-F715-DD3B1E3511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08E98-9D6C-3D68-470C-7B0FCC698E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2E5EF1-8851-005A-36A5-48A85546C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475"/>
            <a:ext cx="12192000" cy="652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486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0B086A1-6C6A-2530-36A1-C6E0FA9663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EEF509-967D-6F92-003F-CA03CE5364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6AA147-1DCF-DDAE-68CC-DCC77C88C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1857"/>
            <a:ext cx="12192000" cy="559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443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85E10F-BD87-492B-A597-2F3C6E577D2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914A22-0DBA-E679-06F5-2C8758544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257794-E100-49AA-18FC-93603C673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974"/>
            <a:ext cx="12192000" cy="5626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011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350DB7-FBF4-D679-C429-1431406EDF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5858D1-A9F7-9C1D-7D95-FCB70F8F5A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5D9640-1B60-6CDB-63E0-40BA65F77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534"/>
            <a:ext cx="12192000" cy="599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297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3DBF55-6A71-6647-5398-3470C235B9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9A7E9A-306E-E309-EB96-AF8BFC4C3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5689E1-272A-259E-8BF4-EBA58E1CB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5614" y="391720"/>
            <a:ext cx="12192000" cy="570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153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500D68-3698-175A-7546-52C883290C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BDFAE0-5B4F-3AB0-BE9B-198AAA1CA4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5B9503-7973-C438-47AA-D3F7096E9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7187"/>
            <a:ext cx="12192000" cy="582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17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D04279-47AB-18D3-5610-716D8BAE14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FD029-1913-1462-479F-A580A49D2A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r>
              <a:rPr lang="en-IN" dirty="0"/>
              <a:t>USE DATABASE STUDENT_DB;</a:t>
            </a:r>
          </a:p>
          <a:p>
            <a:pPr marL="50800" indent="0">
              <a:buNone/>
            </a:pPr>
            <a:r>
              <a:rPr lang="en-IN" dirty="0"/>
              <a:t>USE SCHEMA LAB_SCHEMA;</a:t>
            </a:r>
          </a:p>
        </p:txBody>
      </p:sp>
    </p:spTree>
    <p:extLst>
      <p:ext uri="{BB962C8B-B14F-4D97-AF65-F5344CB8AC3E}">
        <p14:creationId xmlns:p14="http://schemas.microsoft.com/office/powerpoint/2010/main" val="233070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DB775B-8570-A9F4-98E9-A15EA5ECDF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91688D-C76F-37B3-BFD6-C05A99D623A9}"/>
              </a:ext>
            </a:extLst>
          </p:cNvPr>
          <p:cNvSpPr txBox="1"/>
          <p:nvPr/>
        </p:nvSpPr>
        <p:spPr>
          <a:xfrm>
            <a:off x="189186" y="270070"/>
            <a:ext cx="91337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Real-Time Data Processing in Snowflake Using Streams and Tasks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0FBDF6-8614-4847-2639-6424B6D81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238"/>
            <a:ext cx="10140593" cy="534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197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B93DE8-4D3E-BB3B-AD6D-35C53A1F8A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44E908-CFE9-8B79-EB7F-15633D7FE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1402"/>
            <a:ext cx="10099497" cy="5626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444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E9E528-E596-19D8-B99C-D0CC375568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054659-9443-85DF-E447-7E8B20492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925" y="1012079"/>
            <a:ext cx="8602275" cy="534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50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0E61BA-47AE-6BEF-024D-228DD0BE6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0908C0-DE06-C752-8C29-69CB1EF63F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 algn="just">
              <a:buNone/>
            </a:pPr>
            <a:r>
              <a:rPr lang="en-US" dirty="0"/>
              <a:t>A Stream in Snowflake is an object that tracks data changes (DML) — specifically, INSERTS, UPDATES, and DELETES — on a table since the last time the stream was consumed.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6715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D06071-CD2B-8ADC-DE83-04D9E63DDB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EE2FC-7958-9643-2A10-78DA951BE3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572E77-52A3-A600-EF12-84DA2D63E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0242"/>
            <a:ext cx="12192000" cy="403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509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7E3251-B58B-CAC7-BA47-09034FE39A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5C2B47-37E3-C58F-BB31-A6385DE73E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C0F18D-A5F5-4BDE-151C-4CDE29C15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2193"/>
            <a:ext cx="12192000" cy="4153614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124A363D-1853-EEA5-016E-616DE62D76A7}"/>
              </a:ext>
            </a:extLst>
          </p:cNvPr>
          <p:cNvSpPr/>
          <p:nvPr/>
        </p:nvSpPr>
        <p:spPr>
          <a:xfrm>
            <a:off x="5702157" y="195209"/>
            <a:ext cx="4202131" cy="1156984"/>
          </a:xfrm>
          <a:prstGeom prst="wedgeRectCallout">
            <a:avLst>
              <a:gd name="adj1" fmla="val -22300"/>
              <a:gd name="adj2" fmla="val 10334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dirty="0"/>
              <a:t>A dynamic table that continuously captures </a:t>
            </a:r>
            <a:r>
              <a:rPr lang="en-US" b="1" dirty="0"/>
              <a:t>changes (inserts, updates, deletes)</a:t>
            </a:r>
            <a:r>
              <a:rPr lang="en-US" dirty="0"/>
              <a:t> from a source table or data stream.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3772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A32603-A44F-05DA-F51C-EE432385C1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F99F9-F714-5E4C-3685-A64B109749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24EAC8-4F42-E734-E077-5A7985E94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0765"/>
            <a:ext cx="12192000" cy="597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552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65B32E-F8F8-B169-141E-010C6FF29C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E53C7-7F9D-FDB6-AF48-7FD655BC81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CEFED-DE98-B9ED-6628-99F2D49EE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8946"/>
            <a:ext cx="12192000" cy="566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2660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2143</TotalTime>
  <Words>96</Words>
  <Application>Microsoft Office PowerPoint</Application>
  <PresentationFormat>Widescreen</PresentationFormat>
  <Paragraphs>21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Times New Roman</vt:lpstr>
      <vt:lpstr>Arial</vt:lpstr>
      <vt:lpstr>Calibri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 Shobha</dc:creator>
  <cp:lastModifiedBy>user u</cp:lastModifiedBy>
  <cp:revision>43</cp:revision>
  <dcterms:created xsi:type="dcterms:W3CDTF">2025-07-21T04:01:29Z</dcterms:created>
  <dcterms:modified xsi:type="dcterms:W3CDTF">2025-10-21T06:15:24Z</dcterms:modified>
</cp:coreProperties>
</file>